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лавие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9" name="Подзаглавие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bg-BG" smtClean="0"/>
              <a:t>Щракнете за редакция стил подзагл. обр.</a:t>
            </a:r>
            <a:endParaRPr kumimoji="0" lang="en-US"/>
          </a:p>
        </p:txBody>
      </p:sp>
      <p:sp>
        <p:nvSpPr>
          <p:cNvPr id="28" name="Контейнер за 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17" name="Контейнер за долния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Правоъгъл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авоъгъл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авоъгъл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авоъгъл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аво съединение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аво съединение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аво съединение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аво съединение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аво съединение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аво съединение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авоъгъл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Контейнер за номер на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8" name="Контейнер за съдържани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Контейнер за долния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9" name="Правоъгъл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авоъгъл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авоъгъл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авоъгъл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аво съединение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аво съединение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аво съединение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аво съединение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аво съединение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авоъгъл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аво съединение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9" name="Контейнер за съдържани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11" name="Контейнер за съдържани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Контейнер за съдържани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13" name="Контейнер за съдържани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12" name="Текстов контейне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4" name="Текстов контейне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6" name="Контейнер за 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аво съединение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8" name="Право съединение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аво съединение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аво съединение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авоъгъл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аво съединение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Контейнер за съдържани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21" name="Контейнер за 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22" name="Контейнер за номер на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Контейнер за долния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 съединение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bg-BG" smtClean="0"/>
              <a:t>Щракнете върху иконата, за да добавите картина</a:t>
            </a:r>
            <a:endParaRPr kumimoji="0" lang="en-US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0" name="Право съединение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авоъгъл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аво съединение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аво съединение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аво съединение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Контейнер за 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18" name="Контейнер за номер на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Контейнер за долния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о съединение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Контейнер за заглавие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13" name="Текстов контейне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kumimoji="0" lang="bg-BG" smtClean="0"/>
              <a:t>Второ ниво</a:t>
            </a:r>
          </a:p>
          <a:p>
            <a:pPr lvl="2" eaLnBrk="1" latinLnBrk="0" hangingPunct="1"/>
            <a:r>
              <a:rPr kumimoji="0" lang="bg-BG" smtClean="0"/>
              <a:t>Трето ниво</a:t>
            </a:r>
          </a:p>
          <a:p>
            <a:pPr lvl="3" eaLnBrk="1" latinLnBrk="0" hangingPunct="1"/>
            <a:r>
              <a:rPr kumimoji="0" lang="bg-BG" smtClean="0"/>
              <a:t>Четвърто ниво</a:t>
            </a:r>
          </a:p>
          <a:p>
            <a:pPr lvl="4" eaLnBrk="1" latinLnBrk="0" hangingPunct="1"/>
            <a:r>
              <a:rPr kumimoji="0" lang="bg-BG" smtClean="0"/>
              <a:t>Пето ниво</a:t>
            </a:r>
            <a:endParaRPr kumimoji="0" lang="en-US"/>
          </a:p>
        </p:txBody>
      </p:sp>
      <p:sp>
        <p:nvSpPr>
          <p:cNvPr id="14" name="Контейнер за 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73CC536-4F3D-4E22-A9F1-A3C6D40310AC}" type="datetimeFigureOut">
              <a:rPr lang="bg-BG" smtClean="0"/>
              <a:t>17.11.2022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Право съединение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аво съединение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авоъгъл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аво съединение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Контейнер за номер на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53F3F3C-A60D-426C-8F94-912700854F7B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at png images | PNGW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" y="0"/>
            <a:ext cx="9144000" cy="685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403648" y="2204864"/>
            <a:ext cx="8458200" cy="1470025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PetShop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47664" y="3861048"/>
            <a:ext cx="4953000" cy="1752600"/>
          </a:xfrm>
        </p:spPr>
        <p:txBody>
          <a:bodyPr/>
          <a:lstStyle/>
          <a:p>
            <a:r>
              <a:rPr lang="en-US" dirty="0" smtClean="0"/>
              <a:t>IT Talents Season 14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525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"/>
          </p:nvPr>
        </p:nvSpPr>
        <p:spPr>
          <a:xfrm>
            <a:off x="1547664" y="1484784"/>
            <a:ext cx="5904656" cy="72008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Thank you for your attention! </a:t>
            </a:r>
          </a:p>
          <a:p>
            <a:endParaRPr lang="bg-BG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3912021" cy="38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8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3528" y="-82187"/>
            <a:ext cx="7467600" cy="11430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About us</a:t>
            </a:r>
            <a:endParaRPr lang="bg-BG" sz="44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5" y="1412777"/>
            <a:ext cx="367240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Няма налично описание на снимката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r="20528"/>
          <a:stretch/>
        </p:blipFill>
        <p:spPr bwMode="auto">
          <a:xfrm>
            <a:off x="5518100" y="489313"/>
            <a:ext cx="2697874" cy="448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/>
          <p:cNvSpPr txBox="1"/>
          <p:nvPr/>
        </p:nvSpPr>
        <p:spPr>
          <a:xfrm>
            <a:off x="487849" y="518061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Dari</a:t>
            </a:r>
            <a:endParaRPr lang="bg-BG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5494445" y="49844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Yuzden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85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9 days, 2 people</a:t>
            </a:r>
          </a:p>
          <a:p>
            <a:pPr marL="0" indent="0">
              <a:buNone/>
            </a:pPr>
            <a:r>
              <a:rPr lang="en-US" sz="3200" dirty="0" smtClean="0"/>
              <a:t>3276 lines of code</a:t>
            </a:r>
          </a:p>
          <a:p>
            <a:pPr marL="0" indent="0">
              <a:buNone/>
            </a:pPr>
            <a:r>
              <a:rPr lang="en-US" sz="3200" dirty="0" smtClean="0"/>
              <a:t>90 java files</a:t>
            </a:r>
          </a:p>
          <a:p>
            <a:pPr marL="0" indent="0">
              <a:buNone/>
            </a:pP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44824"/>
            <a:ext cx="3384659" cy="351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0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smtClean="0"/>
              <a:t>Functionalities (1)</a:t>
            </a:r>
            <a:endParaRPr lang="bg-BG" b="1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573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User</a:t>
            </a:r>
          </a:p>
          <a:p>
            <a:r>
              <a:rPr lang="en-US" dirty="0" smtClean="0"/>
              <a:t>Register/Login and Logout</a:t>
            </a:r>
          </a:p>
          <a:p>
            <a:r>
              <a:rPr lang="en-US" dirty="0" smtClean="0"/>
              <a:t>Delete account </a:t>
            </a:r>
          </a:p>
          <a:p>
            <a:r>
              <a:rPr lang="en-US" dirty="0" smtClean="0"/>
              <a:t>Subscribe/Unsubscribe</a:t>
            </a:r>
          </a:p>
          <a:p>
            <a:r>
              <a:rPr lang="en-US" dirty="0" smtClean="0"/>
              <a:t>Add address</a:t>
            </a:r>
          </a:p>
          <a:p>
            <a:r>
              <a:rPr lang="en-US" dirty="0" smtClean="0"/>
              <a:t>Add product to favorites</a:t>
            </a:r>
          </a:p>
          <a:p>
            <a:r>
              <a:rPr lang="en-US" dirty="0" smtClean="0"/>
              <a:t>Show/Edit profile </a:t>
            </a:r>
          </a:p>
          <a:p>
            <a:r>
              <a:rPr lang="en-US" dirty="0" smtClean="0"/>
              <a:t>Upload profile picture </a:t>
            </a:r>
          </a:p>
          <a:p>
            <a:r>
              <a:rPr lang="en-US" dirty="0" smtClean="0"/>
              <a:t>Add/Show all orders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Functionalities (2)</a:t>
            </a:r>
            <a:endParaRPr lang="bg-BG" sz="4000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Admin</a:t>
            </a:r>
          </a:p>
          <a:p>
            <a:r>
              <a:rPr lang="en-US" dirty="0" smtClean="0"/>
              <a:t>Add/Delete category</a:t>
            </a:r>
          </a:p>
          <a:p>
            <a:r>
              <a:rPr lang="en-US" dirty="0"/>
              <a:t>Add/Delete </a:t>
            </a:r>
            <a:r>
              <a:rPr lang="en-US" dirty="0" smtClean="0"/>
              <a:t>subcategory</a:t>
            </a:r>
            <a:endParaRPr lang="en-US" dirty="0"/>
          </a:p>
          <a:p>
            <a:r>
              <a:rPr lang="en-US" dirty="0" smtClean="0"/>
              <a:t>Add/Delete/Edit product</a:t>
            </a:r>
            <a:endParaRPr lang="en-US" dirty="0"/>
          </a:p>
          <a:p>
            <a:r>
              <a:rPr lang="en-US" dirty="0"/>
              <a:t>Add </a:t>
            </a:r>
            <a:r>
              <a:rPr lang="en-US" dirty="0" smtClean="0"/>
              <a:t>picture for product</a:t>
            </a:r>
          </a:p>
          <a:p>
            <a:r>
              <a:rPr lang="en-US" dirty="0" smtClean="0"/>
              <a:t>Add discount and inform all subscribers via email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82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Technologies</a:t>
            </a:r>
            <a:endParaRPr lang="bg-BG" sz="4400" b="1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Intellij</a:t>
            </a:r>
            <a:r>
              <a:rPr lang="en-US" dirty="0" smtClean="0"/>
              <a:t> IDEA</a:t>
            </a:r>
          </a:p>
          <a:p>
            <a:r>
              <a:rPr lang="en-US" dirty="0" smtClean="0"/>
              <a:t>Java 17</a:t>
            </a:r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Spring Boot </a:t>
            </a:r>
          </a:p>
          <a:p>
            <a:r>
              <a:rPr lang="en-US" dirty="0" err="1" smtClean="0"/>
              <a:t>BCrypt</a:t>
            </a:r>
            <a:endParaRPr lang="en-US" dirty="0" smtClean="0"/>
          </a:p>
          <a:p>
            <a:r>
              <a:rPr lang="en-US" dirty="0" smtClean="0"/>
              <a:t>Lombok</a:t>
            </a:r>
          </a:p>
          <a:p>
            <a:r>
              <a:rPr lang="en-US" dirty="0" smtClean="0"/>
              <a:t>Tomcat</a:t>
            </a:r>
          </a:p>
          <a:p>
            <a:r>
              <a:rPr lang="en-US" dirty="0" err="1" smtClean="0"/>
              <a:t>Hibernete</a:t>
            </a:r>
            <a:endParaRPr lang="en-US" dirty="0" smtClean="0"/>
          </a:p>
          <a:p>
            <a:r>
              <a:rPr lang="en-US" dirty="0" smtClean="0"/>
              <a:t>Postman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MySQL</a:t>
            </a:r>
          </a:p>
          <a:p>
            <a:endParaRPr lang="bg-BG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2286000" y="24133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6" name="Правоъгълник 5"/>
          <p:cNvSpPr/>
          <p:nvPr/>
        </p:nvSpPr>
        <p:spPr>
          <a:xfrm>
            <a:off x="2438400" y="25657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218021"/>
            <a:ext cx="1161767" cy="116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64" y="5373216"/>
            <a:ext cx="3312368" cy="83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71" y="6707"/>
            <a:ext cx="4425630" cy="240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Project Lombok. Use Lomok Library for the avoding the… | by Vishnu Kulkarni 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483" y="4630383"/>
            <a:ext cx="1805034" cy="12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9" y="1873245"/>
            <a:ext cx="1777320" cy="125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00" y="2936683"/>
            <a:ext cx="4031439" cy="1118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3" r="18242"/>
          <a:stretch/>
        </p:blipFill>
        <p:spPr bwMode="auto">
          <a:xfrm>
            <a:off x="7034936" y="4005064"/>
            <a:ext cx="1603687" cy="125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038" y="3923088"/>
            <a:ext cx="2272395" cy="949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17" y="2204972"/>
            <a:ext cx="1777788" cy="93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085184"/>
            <a:ext cx="3771087" cy="195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94" y="4055656"/>
            <a:ext cx="1232633" cy="120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098" name="Picture 2" descr="C:\Users\Admin\Desktop\ER_diagram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/>
          <p:cNvSpPr txBox="1"/>
          <p:nvPr/>
        </p:nvSpPr>
        <p:spPr>
          <a:xfrm>
            <a:off x="179512" y="404664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ER Diagram</a:t>
            </a:r>
            <a:endParaRPr lang="bg-BG" sz="2800" b="1" dirty="0"/>
          </a:p>
        </p:txBody>
      </p:sp>
    </p:spTree>
    <p:extLst>
      <p:ext uri="{BB962C8B-B14F-4D97-AF65-F5344CB8AC3E}">
        <p14:creationId xmlns:p14="http://schemas.microsoft.com/office/powerpoint/2010/main" val="14157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28" y="620759"/>
            <a:ext cx="2738884" cy="304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48" y="-58735"/>
            <a:ext cx="2494000" cy="269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1" y="144483"/>
            <a:ext cx="2482760" cy="324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9895"/>
            <a:ext cx="2815562" cy="1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" r="6490"/>
          <a:stretch/>
        </p:blipFill>
        <p:spPr bwMode="auto">
          <a:xfrm>
            <a:off x="6398991" y="2664143"/>
            <a:ext cx="3095965" cy="111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30" y="3861048"/>
            <a:ext cx="2925208" cy="2824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795" y="3930620"/>
            <a:ext cx="2209235" cy="296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Съединител &quot;права стрелка&quot; 13"/>
          <p:cNvCxnSpPr/>
          <p:nvPr/>
        </p:nvCxnSpPr>
        <p:spPr>
          <a:xfrm flipH="1" flipV="1">
            <a:off x="2411760" y="692696"/>
            <a:ext cx="1440160" cy="12241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Съединител &quot;права стрелка&quot; 23"/>
          <p:cNvCxnSpPr/>
          <p:nvPr/>
        </p:nvCxnSpPr>
        <p:spPr>
          <a:xfrm flipV="1">
            <a:off x="4932040" y="908720"/>
            <a:ext cx="1296144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Съединител &quot;права стрелка&quot; 27"/>
          <p:cNvCxnSpPr/>
          <p:nvPr/>
        </p:nvCxnSpPr>
        <p:spPr>
          <a:xfrm flipH="1">
            <a:off x="3563888" y="3334431"/>
            <a:ext cx="144016" cy="6744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Съединител &quot;права стрелка&quot; 38"/>
          <p:cNvCxnSpPr/>
          <p:nvPr/>
        </p:nvCxnSpPr>
        <p:spPr>
          <a:xfrm>
            <a:off x="5220072" y="3163410"/>
            <a:ext cx="936104" cy="10164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Съединител &quot;права стрелка&quot; 40"/>
          <p:cNvCxnSpPr/>
          <p:nvPr/>
        </p:nvCxnSpPr>
        <p:spPr>
          <a:xfrm>
            <a:off x="5220072" y="2807567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Съединител &quot;права стрелка&quot; 44"/>
          <p:cNvCxnSpPr/>
          <p:nvPr/>
        </p:nvCxnSpPr>
        <p:spPr>
          <a:xfrm flipH="1">
            <a:off x="2411760" y="2204864"/>
            <a:ext cx="1584177" cy="19750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512" y="1052736"/>
            <a:ext cx="8534400" cy="758952"/>
          </a:xfrm>
        </p:spPr>
        <p:txBody>
          <a:bodyPr>
            <a:noAutofit/>
          </a:bodyPr>
          <a:lstStyle/>
          <a:p>
            <a:r>
              <a:rPr lang="en-US" sz="5400" dirty="0" smtClean="0"/>
              <a:t>DEMO TIME </a:t>
            </a:r>
            <a:endParaRPr lang="bg-BG" sz="5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1728925"/>
            <a:ext cx="46386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3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зискани">
  <a:themeElements>
    <a:clrScheme name="Изискани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Изискани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зискани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299</TotalTime>
  <Words>94</Words>
  <Application>Microsoft Office PowerPoint</Application>
  <PresentationFormat>Презентация на цял екран (4:3)</PresentationFormat>
  <Paragraphs>40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1" baseType="lpstr">
      <vt:lpstr>Изискани</vt:lpstr>
      <vt:lpstr>PetShop</vt:lpstr>
      <vt:lpstr>About us</vt:lpstr>
      <vt:lpstr>Презентация на PowerPoint</vt:lpstr>
      <vt:lpstr>Functionalities (1)</vt:lpstr>
      <vt:lpstr>Functionalities (2)</vt:lpstr>
      <vt:lpstr>Technologies</vt:lpstr>
      <vt:lpstr>Презентация на PowerPoint</vt:lpstr>
      <vt:lpstr>Презентация на PowerPoint</vt:lpstr>
      <vt:lpstr>DEMO TIME </vt:lpstr>
      <vt:lpstr>Презентация на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PetShop</dc:title>
  <dc:creator>Admin</dc:creator>
  <cp:lastModifiedBy>Admin</cp:lastModifiedBy>
  <cp:revision>17</cp:revision>
  <dcterms:created xsi:type="dcterms:W3CDTF">2022-10-31T05:58:37Z</dcterms:created>
  <dcterms:modified xsi:type="dcterms:W3CDTF">2022-11-17T08:57:37Z</dcterms:modified>
</cp:coreProperties>
</file>